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2" r:id="rId1"/>
  </p:sldMasterIdLst>
  <p:notesMasterIdLst>
    <p:notesMasterId r:id="rId31"/>
  </p:notesMasterIdLst>
  <p:sldIdLst>
    <p:sldId id="256" r:id="rId2"/>
    <p:sldId id="312" r:id="rId3"/>
    <p:sldId id="311" r:id="rId4"/>
    <p:sldId id="303" r:id="rId5"/>
    <p:sldId id="300" r:id="rId6"/>
    <p:sldId id="304" r:id="rId7"/>
    <p:sldId id="305" r:id="rId8"/>
    <p:sldId id="306" r:id="rId9"/>
    <p:sldId id="313" r:id="rId10"/>
    <p:sldId id="325" r:id="rId11"/>
    <p:sldId id="324" r:id="rId12"/>
    <p:sldId id="314" r:id="rId13"/>
    <p:sldId id="326" r:id="rId14"/>
    <p:sldId id="258" r:id="rId15"/>
    <p:sldId id="259" r:id="rId16"/>
    <p:sldId id="260" r:id="rId17"/>
    <p:sldId id="327" r:id="rId18"/>
    <p:sldId id="328" r:id="rId19"/>
    <p:sldId id="329" r:id="rId20"/>
    <p:sldId id="330" r:id="rId21"/>
    <p:sldId id="331" r:id="rId22"/>
    <p:sldId id="265" r:id="rId23"/>
    <p:sldId id="273" r:id="rId24"/>
    <p:sldId id="276" r:id="rId25"/>
    <p:sldId id="278" r:id="rId26"/>
    <p:sldId id="307" r:id="rId27"/>
    <p:sldId id="309" r:id="rId28"/>
    <p:sldId id="308" r:id="rId29"/>
    <p:sldId id="277" r:id="rId3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Patrick Hand" panose="00000500000000000000" pitchFamily="2" charset="0"/>
      <p:regular r:id="rId36"/>
    </p:embeddedFont>
    <p:embeddedFont>
      <p:font typeface="Patrick Hand SC" panose="00000500000000000000" pitchFamily="2" charset="0"/>
      <p:regular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A3EBF6-2C4E-454A-BA66-C2CC4C8A711C}" v="5" dt="2022-09-26T02:24:19.988"/>
  </p1510:revLst>
</p1510:revInfo>
</file>

<file path=ppt/tableStyles.xml><?xml version="1.0" encoding="utf-8"?>
<a:tblStyleLst xmlns:a="http://schemas.openxmlformats.org/drawingml/2006/main" def="{590F9CCB-7374-4C7E-9283-AB771CD951A0}">
  <a:tblStyle styleId="{590F9CCB-7374-4C7E-9283-AB771CD951A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5E3678D-9CD2-4698-9CB9-EA7EA3A4611C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81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ndra Flores-Carter" userId="6bcc4f9f-7e3a-405b-893b-2ac4cdadad7e" providerId="ADAL" clId="{15A3EBF6-2C4E-454A-BA66-C2CC4C8A711C}"/>
    <pc:docChg chg="undo custSel addSld delSld modSld sldOrd">
      <pc:chgData name="Kendra Flores-Carter" userId="6bcc4f9f-7e3a-405b-893b-2ac4cdadad7e" providerId="ADAL" clId="{15A3EBF6-2C4E-454A-BA66-C2CC4C8A711C}" dt="2022-09-26T02:58:00.351" v="2148" actId="47"/>
      <pc:docMkLst>
        <pc:docMk/>
      </pc:docMkLst>
      <pc:sldChg chg="modSp mod">
        <pc:chgData name="Kendra Flores-Carter" userId="6bcc4f9f-7e3a-405b-893b-2ac4cdadad7e" providerId="ADAL" clId="{15A3EBF6-2C4E-454A-BA66-C2CC4C8A711C}" dt="2022-09-26T02:24:55.349" v="1358" actId="20577"/>
        <pc:sldMkLst>
          <pc:docMk/>
          <pc:sldMk cId="0" sldId="256"/>
        </pc:sldMkLst>
        <pc:spChg chg="mod">
          <ac:chgData name="Kendra Flores-Carter" userId="6bcc4f9f-7e3a-405b-893b-2ac4cdadad7e" providerId="ADAL" clId="{15A3EBF6-2C4E-454A-BA66-C2CC4C8A711C}" dt="2022-09-26T02:24:55.349" v="1358" actId="20577"/>
          <ac:spMkLst>
            <pc:docMk/>
            <pc:sldMk cId="0" sldId="256"/>
            <ac:spMk id="63" creationId="{00000000-0000-0000-0000-000000000000}"/>
          </ac:spMkLst>
        </pc:spChg>
      </pc:sldChg>
      <pc:sldChg chg="modSp mod">
        <pc:chgData name="Kendra Flores-Carter" userId="6bcc4f9f-7e3a-405b-893b-2ac4cdadad7e" providerId="ADAL" clId="{15A3EBF6-2C4E-454A-BA66-C2CC4C8A711C}" dt="2022-09-26T02:34:40.927" v="1713" actId="20577"/>
        <pc:sldMkLst>
          <pc:docMk/>
          <pc:sldMk cId="0" sldId="258"/>
        </pc:sldMkLst>
        <pc:spChg chg="mod">
          <ac:chgData name="Kendra Flores-Carter" userId="6bcc4f9f-7e3a-405b-893b-2ac4cdadad7e" providerId="ADAL" clId="{15A3EBF6-2C4E-454A-BA66-C2CC4C8A711C}" dt="2022-09-26T02:34:40.927" v="1713" actId="20577"/>
          <ac:spMkLst>
            <pc:docMk/>
            <pc:sldMk cId="0" sldId="258"/>
            <ac:spMk id="78" creationId="{00000000-0000-0000-0000-000000000000}"/>
          </ac:spMkLst>
        </pc:spChg>
      </pc:sldChg>
      <pc:sldChg chg="modSp mod">
        <pc:chgData name="Kendra Flores-Carter" userId="6bcc4f9f-7e3a-405b-893b-2ac4cdadad7e" providerId="ADAL" clId="{15A3EBF6-2C4E-454A-BA66-C2CC4C8A711C}" dt="2022-09-26T02:22:45.488" v="1346" actId="20577"/>
        <pc:sldMkLst>
          <pc:docMk/>
          <pc:sldMk cId="0" sldId="259"/>
        </pc:sldMkLst>
        <pc:spChg chg="mod">
          <ac:chgData name="Kendra Flores-Carter" userId="6bcc4f9f-7e3a-405b-893b-2ac4cdadad7e" providerId="ADAL" clId="{15A3EBF6-2C4E-454A-BA66-C2CC4C8A711C}" dt="2022-09-26T02:22:45.488" v="1346" actId="20577"/>
          <ac:spMkLst>
            <pc:docMk/>
            <pc:sldMk cId="0" sldId="259"/>
            <ac:spMk id="85" creationId="{00000000-0000-0000-0000-000000000000}"/>
          </ac:spMkLst>
        </pc:spChg>
      </pc:sldChg>
      <pc:sldChg chg="modSp mod">
        <pc:chgData name="Kendra Flores-Carter" userId="6bcc4f9f-7e3a-405b-893b-2ac4cdadad7e" providerId="ADAL" clId="{15A3EBF6-2C4E-454A-BA66-C2CC4C8A711C}" dt="2022-09-26T02:36:12.507" v="1740" actId="33524"/>
        <pc:sldMkLst>
          <pc:docMk/>
          <pc:sldMk cId="0" sldId="260"/>
        </pc:sldMkLst>
        <pc:spChg chg="mod">
          <ac:chgData name="Kendra Flores-Carter" userId="6bcc4f9f-7e3a-405b-893b-2ac4cdadad7e" providerId="ADAL" clId="{15A3EBF6-2C4E-454A-BA66-C2CC4C8A711C}" dt="2022-09-26T02:36:12.507" v="1740" actId="33524"/>
          <ac:spMkLst>
            <pc:docMk/>
            <pc:sldMk cId="0" sldId="260"/>
            <ac:spMk id="90" creationId="{00000000-0000-0000-0000-000000000000}"/>
          </ac:spMkLst>
        </pc:spChg>
      </pc:sldChg>
      <pc:sldChg chg="del">
        <pc:chgData name="Kendra Flores-Carter" userId="6bcc4f9f-7e3a-405b-893b-2ac4cdadad7e" providerId="ADAL" clId="{15A3EBF6-2C4E-454A-BA66-C2CC4C8A711C}" dt="2022-09-26T02:23:27.684" v="1347" actId="47"/>
        <pc:sldMkLst>
          <pc:docMk/>
          <pc:sldMk cId="0" sldId="261"/>
        </pc:sldMkLst>
      </pc:sldChg>
      <pc:sldChg chg="modSp mod">
        <pc:chgData name="Kendra Flores-Carter" userId="6bcc4f9f-7e3a-405b-893b-2ac4cdadad7e" providerId="ADAL" clId="{15A3EBF6-2C4E-454A-BA66-C2CC4C8A711C}" dt="2022-09-26T02:42:16.709" v="1744" actId="33524"/>
        <pc:sldMkLst>
          <pc:docMk/>
          <pc:sldMk cId="0" sldId="265"/>
        </pc:sldMkLst>
        <pc:spChg chg="mod">
          <ac:chgData name="Kendra Flores-Carter" userId="6bcc4f9f-7e3a-405b-893b-2ac4cdadad7e" providerId="ADAL" clId="{15A3EBF6-2C4E-454A-BA66-C2CC4C8A711C}" dt="2022-09-26T02:42:16.709" v="1744" actId="33524"/>
          <ac:spMkLst>
            <pc:docMk/>
            <pc:sldMk cId="0" sldId="265"/>
            <ac:spMk id="132" creationId="{00000000-0000-0000-0000-000000000000}"/>
          </ac:spMkLst>
        </pc:spChg>
      </pc:sldChg>
      <pc:sldChg chg="modSp mod">
        <pc:chgData name="Kendra Flores-Carter" userId="6bcc4f9f-7e3a-405b-893b-2ac4cdadad7e" providerId="ADAL" clId="{15A3EBF6-2C4E-454A-BA66-C2CC4C8A711C}" dt="2022-09-26T02:50:47.993" v="2001" actId="1076"/>
        <pc:sldMkLst>
          <pc:docMk/>
          <pc:sldMk cId="0" sldId="273"/>
        </pc:sldMkLst>
        <pc:spChg chg="mod">
          <ac:chgData name="Kendra Flores-Carter" userId="6bcc4f9f-7e3a-405b-893b-2ac4cdadad7e" providerId="ADAL" clId="{15A3EBF6-2C4E-454A-BA66-C2CC4C8A711C}" dt="2022-09-26T02:43:31.379" v="1787" actId="20577"/>
          <ac:spMkLst>
            <pc:docMk/>
            <pc:sldMk cId="0" sldId="273"/>
            <ac:spMk id="220" creationId="{00000000-0000-0000-0000-000000000000}"/>
          </ac:spMkLst>
        </pc:spChg>
        <pc:spChg chg="mod">
          <ac:chgData name="Kendra Flores-Carter" userId="6bcc4f9f-7e3a-405b-893b-2ac4cdadad7e" providerId="ADAL" clId="{15A3EBF6-2C4E-454A-BA66-C2CC4C8A711C}" dt="2022-09-26T02:44:58.314" v="1896" actId="20577"/>
          <ac:spMkLst>
            <pc:docMk/>
            <pc:sldMk cId="0" sldId="273"/>
            <ac:spMk id="221" creationId="{00000000-0000-0000-0000-000000000000}"/>
          </ac:spMkLst>
        </pc:spChg>
        <pc:spChg chg="mod">
          <ac:chgData name="Kendra Flores-Carter" userId="6bcc4f9f-7e3a-405b-893b-2ac4cdadad7e" providerId="ADAL" clId="{15A3EBF6-2C4E-454A-BA66-C2CC4C8A711C}" dt="2022-09-26T02:44:11.763" v="1842" actId="20577"/>
          <ac:spMkLst>
            <pc:docMk/>
            <pc:sldMk cId="0" sldId="273"/>
            <ac:spMk id="224" creationId="{00000000-0000-0000-0000-000000000000}"/>
          </ac:spMkLst>
        </pc:spChg>
        <pc:spChg chg="mod">
          <ac:chgData name="Kendra Flores-Carter" userId="6bcc4f9f-7e3a-405b-893b-2ac4cdadad7e" providerId="ADAL" clId="{15A3EBF6-2C4E-454A-BA66-C2CC4C8A711C}" dt="2022-09-26T02:50:47.993" v="2001" actId="1076"/>
          <ac:spMkLst>
            <pc:docMk/>
            <pc:sldMk cId="0" sldId="273"/>
            <ac:spMk id="225" creationId="{00000000-0000-0000-0000-000000000000}"/>
          </ac:spMkLst>
        </pc:spChg>
      </pc:sldChg>
      <pc:sldChg chg="modSp mod ord">
        <pc:chgData name="Kendra Flores-Carter" userId="6bcc4f9f-7e3a-405b-893b-2ac4cdadad7e" providerId="ADAL" clId="{15A3EBF6-2C4E-454A-BA66-C2CC4C8A711C}" dt="2022-09-26T02:57:31.188" v="2143"/>
        <pc:sldMkLst>
          <pc:docMk/>
          <pc:sldMk cId="0" sldId="278"/>
        </pc:sldMkLst>
        <pc:spChg chg="mod">
          <ac:chgData name="Kendra Flores-Carter" userId="6bcc4f9f-7e3a-405b-893b-2ac4cdadad7e" providerId="ADAL" clId="{15A3EBF6-2C4E-454A-BA66-C2CC4C8A711C}" dt="2022-09-26T02:53:40.076" v="2036" actId="20577"/>
          <ac:spMkLst>
            <pc:docMk/>
            <pc:sldMk cId="0" sldId="278"/>
            <ac:spMk id="276" creationId="{00000000-0000-0000-0000-000000000000}"/>
          </ac:spMkLst>
        </pc:spChg>
      </pc:sldChg>
      <pc:sldChg chg="del">
        <pc:chgData name="Kendra Flores-Carter" userId="6bcc4f9f-7e3a-405b-893b-2ac4cdadad7e" providerId="ADAL" clId="{15A3EBF6-2C4E-454A-BA66-C2CC4C8A711C}" dt="2022-09-26T00:53:20.230" v="786"/>
        <pc:sldMkLst>
          <pc:docMk/>
          <pc:sldMk cId="1816756551" sldId="298"/>
        </pc:sldMkLst>
      </pc:sldChg>
      <pc:sldChg chg="modSp mod">
        <pc:chgData name="Kendra Flores-Carter" userId="6bcc4f9f-7e3a-405b-893b-2ac4cdadad7e" providerId="ADAL" clId="{15A3EBF6-2C4E-454A-BA66-C2CC4C8A711C}" dt="2022-09-26T02:27:31.968" v="1480" actId="14100"/>
        <pc:sldMkLst>
          <pc:docMk/>
          <pc:sldMk cId="3065437730" sldId="300"/>
        </pc:sldMkLst>
        <pc:spChg chg="mod">
          <ac:chgData name="Kendra Flores-Carter" userId="6bcc4f9f-7e3a-405b-893b-2ac4cdadad7e" providerId="ADAL" clId="{15A3EBF6-2C4E-454A-BA66-C2CC4C8A711C}" dt="2022-09-26T02:27:31.968" v="1480" actId="14100"/>
          <ac:spMkLst>
            <pc:docMk/>
            <pc:sldMk cId="3065437730" sldId="300"/>
            <ac:spMk id="3" creationId="{F52E3E0A-DA1E-462A-8174-4ACAAA349CD2}"/>
          </ac:spMkLst>
        </pc:spChg>
      </pc:sldChg>
      <pc:sldChg chg="modSp mod ord">
        <pc:chgData name="Kendra Flores-Carter" userId="6bcc4f9f-7e3a-405b-893b-2ac4cdadad7e" providerId="ADAL" clId="{15A3EBF6-2C4E-454A-BA66-C2CC4C8A711C}" dt="2022-09-26T02:28:36.024" v="1486"/>
        <pc:sldMkLst>
          <pc:docMk/>
          <pc:sldMk cId="1257319990" sldId="303"/>
        </pc:sldMkLst>
        <pc:spChg chg="mod">
          <ac:chgData name="Kendra Flores-Carter" userId="6bcc4f9f-7e3a-405b-893b-2ac4cdadad7e" providerId="ADAL" clId="{15A3EBF6-2C4E-454A-BA66-C2CC4C8A711C}" dt="2022-09-26T02:28:15.969" v="1484" actId="20577"/>
          <ac:spMkLst>
            <pc:docMk/>
            <pc:sldMk cId="1257319990" sldId="303"/>
            <ac:spMk id="3" creationId="{48885A0B-C6F3-48CA-BFCD-85C41F5020BA}"/>
          </ac:spMkLst>
        </pc:spChg>
      </pc:sldChg>
      <pc:sldChg chg="modSp mod">
        <pc:chgData name="Kendra Flores-Carter" userId="6bcc4f9f-7e3a-405b-893b-2ac4cdadad7e" providerId="ADAL" clId="{15A3EBF6-2C4E-454A-BA66-C2CC4C8A711C}" dt="2022-09-26T02:31:05.331" v="1616" actId="20577"/>
        <pc:sldMkLst>
          <pc:docMk/>
          <pc:sldMk cId="1103485689" sldId="304"/>
        </pc:sldMkLst>
        <pc:spChg chg="mod">
          <ac:chgData name="Kendra Flores-Carter" userId="6bcc4f9f-7e3a-405b-893b-2ac4cdadad7e" providerId="ADAL" clId="{15A3EBF6-2C4E-454A-BA66-C2CC4C8A711C}" dt="2022-09-26T02:31:05.331" v="1616" actId="20577"/>
          <ac:spMkLst>
            <pc:docMk/>
            <pc:sldMk cId="1103485689" sldId="304"/>
            <ac:spMk id="3" creationId="{48885A0B-C6F3-48CA-BFCD-85C41F5020BA}"/>
          </ac:spMkLst>
        </pc:spChg>
      </pc:sldChg>
      <pc:sldChg chg="modSp mod ord">
        <pc:chgData name="Kendra Flores-Carter" userId="6bcc4f9f-7e3a-405b-893b-2ac4cdadad7e" providerId="ADAL" clId="{15A3EBF6-2C4E-454A-BA66-C2CC4C8A711C}" dt="2022-09-26T02:57:15.918" v="2141" actId="20577"/>
        <pc:sldMkLst>
          <pc:docMk/>
          <pc:sldMk cId="2809357423" sldId="307"/>
        </pc:sldMkLst>
        <pc:spChg chg="mod">
          <ac:chgData name="Kendra Flores-Carter" userId="6bcc4f9f-7e3a-405b-893b-2ac4cdadad7e" providerId="ADAL" clId="{15A3EBF6-2C4E-454A-BA66-C2CC4C8A711C}" dt="2022-09-26T02:57:15.918" v="2141" actId="20577"/>
          <ac:spMkLst>
            <pc:docMk/>
            <pc:sldMk cId="2809357423" sldId="307"/>
            <ac:spMk id="3" creationId="{9556336F-CCAA-4D08-B69F-A39060412A13}"/>
          </ac:spMkLst>
        </pc:spChg>
      </pc:sldChg>
      <pc:sldChg chg="ord">
        <pc:chgData name="Kendra Flores-Carter" userId="6bcc4f9f-7e3a-405b-893b-2ac4cdadad7e" providerId="ADAL" clId="{15A3EBF6-2C4E-454A-BA66-C2CC4C8A711C}" dt="2022-09-26T02:57:47.934" v="2147"/>
        <pc:sldMkLst>
          <pc:docMk/>
          <pc:sldMk cId="1652323730" sldId="309"/>
        </pc:sldMkLst>
      </pc:sldChg>
      <pc:sldChg chg="del">
        <pc:chgData name="Kendra Flores-Carter" userId="6bcc4f9f-7e3a-405b-893b-2ac4cdadad7e" providerId="ADAL" clId="{15A3EBF6-2C4E-454A-BA66-C2CC4C8A711C}" dt="2022-09-26T02:58:00.351" v="2148" actId="47"/>
        <pc:sldMkLst>
          <pc:docMk/>
          <pc:sldMk cId="1340198814" sldId="310"/>
        </pc:sldMkLst>
      </pc:sldChg>
      <pc:sldChg chg="modSp mod">
        <pc:chgData name="Kendra Flores-Carter" userId="6bcc4f9f-7e3a-405b-893b-2ac4cdadad7e" providerId="ADAL" clId="{15A3EBF6-2C4E-454A-BA66-C2CC4C8A711C}" dt="2022-09-24T00:32:06.556" v="64" actId="313"/>
        <pc:sldMkLst>
          <pc:docMk/>
          <pc:sldMk cId="2190737542" sldId="311"/>
        </pc:sldMkLst>
        <pc:spChg chg="mod">
          <ac:chgData name="Kendra Flores-Carter" userId="6bcc4f9f-7e3a-405b-893b-2ac4cdadad7e" providerId="ADAL" clId="{15A3EBF6-2C4E-454A-BA66-C2CC4C8A711C}" dt="2022-09-24T00:32:06.556" v="64" actId="313"/>
          <ac:spMkLst>
            <pc:docMk/>
            <pc:sldMk cId="2190737542" sldId="311"/>
            <ac:spMk id="2" creationId="{FF4DBFEC-3CAE-F6D6-0DDA-AC91DA68856F}"/>
          </ac:spMkLst>
        </pc:spChg>
      </pc:sldChg>
      <pc:sldChg chg="addSp delSp modSp new mod modClrScheme chgLayout">
        <pc:chgData name="Kendra Flores-Carter" userId="6bcc4f9f-7e3a-405b-893b-2ac4cdadad7e" providerId="ADAL" clId="{15A3EBF6-2C4E-454A-BA66-C2CC4C8A711C}" dt="2022-09-26T02:25:44.530" v="1406" actId="20577"/>
        <pc:sldMkLst>
          <pc:docMk/>
          <pc:sldMk cId="1653046593" sldId="312"/>
        </pc:sldMkLst>
        <pc:spChg chg="del mod ord">
          <ac:chgData name="Kendra Flores-Carter" userId="6bcc4f9f-7e3a-405b-893b-2ac4cdadad7e" providerId="ADAL" clId="{15A3EBF6-2C4E-454A-BA66-C2CC4C8A711C}" dt="2022-09-24T00:32:22.179" v="66" actId="700"/>
          <ac:spMkLst>
            <pc:docMk/>
            <pc:sldMk cId="1653046593" sldId="312"/>
            <ac:spMk id="2" creationId="{5F61F1E9-809A-90C4-2DB7-2838ACF6D9D2}"/>
          </ac:spMkLst>
        </pc:spChg>
        <pc:spChg chg="del mod ord">
          <ac:chgData name="Kendra Flores-Carter" userId="6bcc4f9f-7e3a-405b-893b-2ac4cdadad7e" providerId="ADAL" clId="{15A3EBF6-2C4E-454A-BA66-C2CC4C8A711C}" dt="2022-09-24T00:32:22.179" v="66" actId="700"/>
          <ac:spMkLst>
            <pc:docMk/>
            <pc:sldMk cId="1653046593" sldId="312"/>
            <ac:spMk id="3" creationId="{BFAB807B-39C8-994B-6E3D-75D601D94C86}"/>
          </ac:spMkLst>
        </pc:spChg>
        <pc:spChg chg="add mod ord">
          <ac:chgData name="Kendra Flores-Carter" userId="6bcc4f9f-7e3a-405b-893b-2ac4cdadad7e" providerId="ADAL" clId="{15A3EBF6-2C4E-454A-BA66-C2CC4C8A711C}" dt="2022-09-24T00:32:27.512" v="85" actId="20577"/>
          <ac:spMkLst>
            <pc:docMk/>
            <pc:sldMk cId="1653046593" sldId="312"/>
            <ac:spMk id="4" creationId="{9677948B-2C64-7E11-8955-24EC53D6EF28}"/>
          </ac:spMkLst>
        </pc:spChg>
        <pc:spChg chg="add mod ord">
          <ac:chgData name="Kendra Flores-Carter" userId="6bcc4f9f-7e3a-405b-893b-2ac4cdadad7e" providerId="ADAL" clId="{15A3EBF6-2C4E-454A-BA66-C2CC4C8A711C}" dt="2022-09-26T02:25:44.530" v="1406" actId="20577"/>
          <ac:spMkLst>
            <pc:docMk/>
            <pc:sldMk cId="1653046593" sldId="312"/>
            <ac:spMk id="5" creationId="{C6158532-2F01-B3B0-3FEE-3C2754B5EBFE}"/>
          </ac:spMkLst>
        </pc:spChg>
      </pc:sldChg>
      <pc:sldChg chg="modSp add mod ord">
        <pc:chgData name="Kendra Flores-Carter" userId="6bcc4f9f-7e3a-405b-893b-2ac4cdadad7e" providerId="ADAL" clId="{15A3EBF6-2C4E-454A-BA66-C2CC4C8A711C}" dt="2022-09-26T00:42:04.704" v="457" actId="20577"/>
        <pc:sldMkLst>
          <pc:docMk/>
          <pc:sldMk cId="1693483351" sldId="313"/>
        </pc:sldMkLst>
        <pc:spChg chg="mod">
          <ac:chgData name="Kendra Flores-Carter" userId="6bcc4f9f-7e3a-405b-893b-2ac4cdadad7e" providerId="ADAL" clId="{15A3EBF6-2C4E-454A-BA66-C2CC4C8A711C}" dt="2022-09-26T00:42:04.704" v="457" actId="20577"/>
          <ac:spMkLst>
            <pc:docMk/>
            <pc:sldMk cId="1693483351" sldId="313"/>
            <ac:spMk id="2" creationId="{FF4DBFEC-3CAE-F6D6-0DDA-AC91DA68856F}"/>
          </ac:spMkLst>
        </pc:spChg>
      </pc:sldChg>
      <pc:sldChg chg="addSp delSp modSp new mod modClrScheme chgLayout">
        <pc:chgData name="Kendra Flores-Carter" userId="6bcc4f9f-7e3a-405b-893b-2ac4cdadad7e" providerId="ADAL" clId="{15A3EBF6-2C4E-454A-BA66-C2CC4C8A711C}" dt="2022-09-26T00:54:10.039" v="833" actId="20577"/>
        <pc:sldMkLst>
          <pc:docMk/>
          <pc:sldMk cId="2480294610" sldId="314"/>
        </pc:sldMkLst>
        <pc:spChg chg="del mod ord">
          <ac:chgData name="Kendra Flores-Carter" userId="6bcc4f9f-7e3a-405b-893b-2ac4cdadad7e" providerId="ADAL" clId="{15A3EBF6-2C4E-454A-BA66-C2CC4C8A711C}" dt="2022-09-26T00:42:25.243" v="459" actId="700"/>
          <ac:spMkLst>
            <pc:docMk/>
            <pc:sldMk cId="2480294610" sldId="314"/>
            <ac:spMk id="2" creationId="{D0EE9604-D01D-9E08-72C8-6A33BE02BF7D}"/>
          </ac:spMkLst>
        </pc:spChg>
        <pc:spChg chg="del mod ord">
          <ac:chgData name="Kendra Flores-Carter" userId="6bcc4f9f-7e3a-405b-893b-2ac4cdadad7e" providerId="ADAL" clId="{15A3EBF6-2C4E-454A-BA66-C2CC4C8A711C}" dt="2022-09-26T00:42:25.243" v="459" actId="700"/>
          <ac:spMkLst>
            <pc:docMk/>
            <pc:sldMk cId="2480294610" sldId="314"/>
            <ac:spMk id="3" creationId="{E717E209-0687-46FA-44A3-B270B3448444}"/>
          </ac:spMkLst>
        </pc:spChg>
        <pc:spChg chg="add mod ord">
          <ac:chgData name="Kendra Flores-Carter" userId="6bcc4f9f-7e3a-405b-893b-2ac4cdadad7e" providerId="ADAL" clId="{15A3EBF6-2C4E-454A-BA66-C2CC4C8A711C}" dt="2022-09-26T00:53:56.428" v="815" actId="20577"/>
          <ac:spMkLst>
            <pc:docMk/>
            <pc:sldMk cId="2480294610" sldId="314"/>
            <ac:spMk id="4" creationId="{1DD63984-4C92-4728-61B7-1A6F0C8B6BC4}"/>
          </ac:spMkLst>
        </pc:spChg>
        <pc:spChg chg="add mod ord">
          <ac:chgData name="Kendra Flores-Carter" userId="6bcc4f9f-7e3a-405b-893b-2ac4cdadad7e" providerId="ADAL" clId="{15A3EBF6-2C4E-454A-BA66-C2CC4C8A711C}" dt="2022-09-26T00:54:10.039" v="833" actId="20577"/>
          <ac:spMkLst>
            <pc:docMk/>
            <pc:sldMk cId="2480294610" sldId="314"/>
            <ac:spMk id="5" creationId="{2B262441-2F15-A148-C5E8-0633A17B4F87}"/>
          </ac:spMkLst>
        </pc:spChg>
      </pc:sldChg>
      <pc:sldChg chg="delSp modSp mod modClrScheme chgLayout">
        <pc:chgData name="Kendra Flores-Carter" userId="6bcc4f9f-7e3a-405b-893b-2ac4cdadad7e" providerId="ADAL" clId="{15A3EBF6-2C4E-454A-BA66-C2CC4C8A711C}" dt="2022-09-26T02:32:35.867" v="1635" actId="20577"/>
        <pc:sldMkLst>
          <pc:docMk/>
          <pc:sldMk cId="1476311665" sldId="324"/>
        </pc:sldMkLst>
        <pc:spChg chg="mod ord">
          <ac:chgData name="Kendra Flores-Carter" userId="6bcc4f9f-7e3a-405b-893b-2ac4cdadad7e" providerId="ADAL" clId="{15A3EBF6-2C4E-454A-BA66-C2CC4C8A711C}" dt="2022-09-26T02:32:35.867" v="1635" actId="20577"/>
          <ac:spMkLst>
            <pc:docMk/>
            <pc:sldMk cId="1476311665" sldId="324"/>
            <ac:spMk id="2" creationId="{6FD3F782-EBD5-47B5-B909-E25A324F5835}"/>
          </ac:spMkLst>
        </pc:spChg>
        <pc:spChg chg="del">
          <ac:chgData name="Kendra Flores-Carter" userId="6bcc4f9f-7e3a-405b-893b-2ac4cdadad7e" providerId="ADAL" clId="{15A3EBF6-2C4E-454A-BA66-C2CC4C8A711C}" dt="2022-09-26T00:43:21.333" v="463" actId="700"/>
          <ac:spMkLst>
            <pc:docMk/>
            <pc:sldMk cId="1476311665" sldId="324"/>
            <ac:spMk id="3" creationId="{ADADC403-3C01-4626-AD36-61C183B75C5E}"/>
          </ac:spMkLst>
        </pc:spChg>
        <pc:spChg chg="mod ord">
          <ac:chgData name="Kendra Flores-Carter" userId="6bcc4f9f-7e3a-405b-893b-2ac4cdadad7e" providerId="ADAL" clId="{15A3EBF6-2C4E-454A-BA66-C2CC4C8A711C}" dt="2022-09-26T00:43:21.333" v="463" actId="700"/>
          <ac:spMkLst>
            <pc:docMk/>
            <pc:sldMk cId="1476311665" sldId="324"/>
            <ac:spMk id="4" creationId="{12C391F3-DFDC-4C29-949B-DA0E021C9322}"/>
          </ac:spMkLst>
        </pc:spChg>
        <pc:picChg chg="mod">
          <ac:chgData name="Kendra Flores-Carter" userId="6bcc4f9f-7e3a-405b-893b-2ac4cdadad7e" providerId="ADAL" clId="{15A3EBF6-2C4E-454A-BA66-C2CC4C8A711C}" dt="2022-09-26T00:46:46.748" v="499" actId="14100"/>
          <ac:picMkLst>
            <pc:docMk/>
            <pc:sldMk cId="1476311665" sldId="324"/>
            <ac:picMk id="5" creationId="{E1021D18-D088-4E9F-9AB5-B61F6D42D756}"/>
          </ac:picMkLst>
        </pc:picChg>
      </pc:sldChg>
      <pc:sldChg chg="addSp modSp new mod ord modClrScheme chgLayout">
        <pc:chgData name="Kendra Flores-Carter" userId="6bcc4f9f-7e3a-405b-893b-2ac4cdadad7e" providerId="ADAL" clId="{15A3EBF6-2C4E-454A-BA66-C2CC4C8A711C}" dt="2022-09-26T02:32:53.059" v="1637"/>
        <pc:sldMkLst>
          <pc:docMk/>
          <pc:sldMk cId="3890022660" sldId="325"/>
        </pc:sldMkLst>
        <pc:spChg chg="mod ord">
          <ac:chgData name="Kendra Flores-Carter" userId="6bcc4f9f-7e3a-405b-893b-2ac4cdadad7e" providerId="ADAL" clId="{15A3EBF6-2C4E-454A-BA66-C2CC4C8A711C}" dt="2022-09-26T00:49:42.430" v="522" actId="700"/>
          <ac:spMkLst>
            <pc:docMk/>
            <pc:sldMk cId="3890022660" sldId="325"/>
            <ac:spMk id="2" creationId="{1E35FD15-00C3-2729-75B0-0578EABBB867}"/>
          </ac:spMkLst>
        </pc:spChg>
        <pc:spChg chg="add mod ord">
          <ac:chgData name="Kendra Flores-Carter" userId="6bcc4f9f-7e3a-405b-893b-2ac4cdadad7e" providerId="ADAL" clId="{15A3EBF6-2C4E-454A-BA66-C2CC4C8A711C}" dt="2022-09-26T00:51:33.103" v="725" actId="20577"/>
          <ac:spMkLst>
            <pc:docMk/>
            <pc:sldMk cId="3890022660" sldId="325"/>
            <ac:spMk id="3" creationId="{0827978F-A4CA-FCE8-A99B-1639B2ABC5A5}"/>
          </ac:spMkLst>
        </pc:spChg>
        <pc:spChg chg="add mod ord">
          <ac:chgData name="Kendra Flores-Carter" userId="6bcc4f9f-7e3a-405b-893b-2ac4cdadad7e" providerId="ADAL" clId="{15A3EBF6-2C4E-454A-BA66-C2CC4C8A711C}" dt="2022-09-26T00:52:50.520" v="785" actId="20577"/>
          <ac:spMkLst>
            <pc:docMk/>
            <pc:sldMk cId="3890022660" sldId="325"/>
            <ac:spMk id="4" creationId="{CB296D66-ECA2-7CBB-6992-5566CCD25A05}"/>
          </ac:spMkLst>
        </pc:spChg>
      </pc:sldChg>
      <pc:sldChg chg="modSp new mod">
        <pc:chgData name="Kendra Flores-Carter" userId="6bcc4f9f-7e3a-405b-893b-2ac4cdadad7e" providerId="ADAL" clId="{15A3EBF6-2C4E-454A-BA66-C2CC4C8A711C}" dt="2022-09-26T02:33:58.545" v="1663" actId="14100"/>
        <pc:sldMkLst>
          <pc:docMk/>
          <pc:sldMk cId="350106515" sldId="326"/>
        </pc:sldMkLst>
        <pc:spChg chg="mod">
          <ac:chgData name="Kendra Flores-Carter" userId="6bcc4f9f-7e3a-405b-893b-2ac4cdadad7e" providerId="ADAL" clId="{15A3EBF6-2C4E-454A-BA66-C2CC4C8A711C}" dt="2022-09-26T00:55:30.838" v="863" actId="20577"/>
          <ac:spMkLst>
            <pc:docMk/>
            <pc:sldMk cId="350106515" sldId="326"/>
            <ac:spMk id="2" creationId="{1AA4CC97-E4F0-6BD2-C1E9-5E4B5FC7C8BF}"/>
          </ac:spMkLst>
        </pc:spChg>
        <pc:spChg chg="mod">
          <ac:chgData name="Kendra Flores-Carter" userId="6bcc4f9f-7e3a-405b-893b-2ac4cdadad7e" providerId="ADAL" clId="{15A3EBF6-2C4E-454A-BA66-C2CC4C8A711C}" dt="2022-09-26T02:33:58.545" v="1663" actId="14100"/>
          <ac:spMkLst>
            <pc:docMk/>
            <pc:sldMk cId="350106515" sldId="326"/>
            <ac:spMk id="3" creationId="{C02DE6DC-4736-B424-04E7-5FE45EC0DD8F}"/>
          </ac:spMkLst>
        </pc:spChg>
      </pc:sldChg>
      <pc:sldChg chg="modSp new del mod">
        <pc:chgData name="Kendra Flores-Carter" userId="6bcc4f9f-7e3a-405b-893b-2ac4cdadad7e" providerId="ADAL" clId="{15A3EBF6-2C4E-454A-BA66-C2CC4C8A711C}" dt="2022-09-26T02:24:02.365" v="1348" actId="2696"/>
        <pc:sldMkLst>
          <pc:docMk/>
          <pc:sldMk cId="3472503818" sldId="327"/>
        </pc:sldMkLst>
        <pc:spChg chg="mod">
          <ac:chgData name="Kendra Flores-Carter" userId="6bcc4f9f-7e3a-405b-893b-2ac4cdadad7e" providerId="ADAL" clId="{15A3EBF6-2C4E-454A-BA66-C2CC4C8A711C}" dt="2022-09-26T00:59:59.863" v="963" actId="1076"/>
          <ac:spMkLst>
            <pc:docMk/>
            <pc:sldMk cId="3472503818" sldId="327"/>
            <ac:spMk id="2" creationId="{9F5F3DD7-A543-E4BF-DC71-57BDEE007099}"/>
          </ac:spMkLst>
        </pc:spChg>
        <pc:spChg chg="mod">
          <ac:chgData name="Kendra Flores-Carter" userId="6bcc4f9f-7e3a-405b-893b-2ac4cdadad7e" providerId="ADAL" clId="{15A3EBF6-2C4E-454A-BA66-C2CC4C8A711C}" dt="2022-09-26T01:00:05.121" v="964" actId="1076"/>
          <ac:spMkLst>
            <pc:docMk/>
            <pc:sldMk cId="3472503818" sldId="327"/>
            <ac:spMk id="3" creationId="{DC8634F2-816C-8BC9-1510-C63B4F3AD785}"/>
          </ac:spMkLst>
        </pc:spChg>
      </pc:sldChg>
      <pc:sldChg chg="modSp add del mod">
        <pc:chgData name="Kendra Flores-Carter" userId="6bcc4f9f-7e3a-405b-893b-2ac4cdadad7e" providerId="ADAL" clId="{15A3EBF6-2C4E-454A-BA66-C2CC4C8A711C}" dt="2022-09-26T02:24:02.365" v="1348" actId="2696"/>
        <pc:sldMkLst>
          <pc:docMk/>
          <pc:sldMk cId="2938872984" sldId="328"/>
        </pc:sldMkLst>
        <pc:spChg chg="mod">
          <ac:chgData name="Kendra Flores-Carter" userId="6bcc4f9f-7e3a-405b-893b-2ac4cdadad7e" providerId="ADAL" clId="{15A3EBF6-2C4E-454A-BA66-C2CC4C8A711C}" dt="2022-09-26T01:01:20.070" v="970" actId="20577"/>
          <ac:spMkLst>
            <pc:docMk/>
            <pc:sldMk cId="2938872984" sldId="328"/>
            <ac:spMk id="3" creationId="{DC8634F2-816C-8BC9-1510-C63B4F3AD785}"/>
          </ac:spMkLst>
        </pc:spChg>
      </pc:sldChg>
      <pc:sldChg chg="modSp new del mod">
        <pc:chgData name="Kendra Flores-Carter" userId="6bcc4f9f-7e3a-405b-893b-2ac4cdadad7e" providerId="ADAL" clId="{15A3EBF6-2C4E-454A-BA66-C2CC4C8A711C}" dt="2022-09-26T02:24:02.365" v="1348" actId="2696"/>
        <pc:sldMkLst>
          <pc:docMk/>
          <pc:sldMk cId="1117839350" sldId="329"/>
        </pc:sldMkLst>
        <pc:spChg chg="mod">
          <ac:chgData name="Kendra Flores-Carter" userId="6bcc4f9f-7e3a-405b-893b-2ac4cdadad7e" providerId="ADAL" clId="{15A3EBF6-2C4E-454A-BA66-C2CC4C8A711C}" dt="2022-09-26T01:03:07.418" v="1011" actId="20577"/>
          <ac:spMkLst>
            <pc:docMk/>
            <pc:sldMk cId="1117839350" sldId="329"/>
            <ac:spMk id="2" creationId="{E3B643BA-29A6-C51D-EA62-5A679221606A}"/>
          </ac:spMkLst>
        </pc:spChg>
        <pc:spChg chg="mod">
          <ac:chgData name="Kendra Flores-Carter" userId="6bcc4f9f-7e3a-405b-893b-2ac4cdadad7e" providerId="ADAL" clId="{15A3EBF6-2C4E-454A-BA66-C2CC4C8A711C}" dt="2022-09-26T01:02:23.744" v="994" actId="20577"/>
          <ac:spMkLst>
            <pc:docMk/>
            <pc:sldMk cId="1117839350" sldId="329"/>
            <ac:spMk id="3" creationId="{97D9BF37-22F3-2259-D756-492F128E3A06}"/>
          </ac:spMkLst>
        </pc:spChg>
      </pc:sldChg>
      <pc:sldChg chg="modSp new del mod">
        <pc:chgData name="Kendra Flores-Carter" userId="6bcc4f9f-7e3a-405b-893b-2ac4cdadad7e" providerId="ADAL" clId="{15A3EBF6-2C4E-454A-BA66-C2CC4C8A711C}" dt="2022-09-26T02:24:02.365" v="1348" actId="2696"/>
        <pc:sldMkLst>
          <pc:docMk/>
          <pc:sldMk cId="3853256528" sldId="330"/>
        </pc:sldMkLst>
        <pc:spChg chg="mod">
          <ac:chgData name="Kendra Flores-Carter" userId="6bcc4f9f-7e3a-405b-893b-2ac4cdadad7e" providerId="ADAL" clId="{15A3EBF6-2C4E-454A-BA66-C2CC4C8A711C}" dt="2022-09-26T01:37:00.159" v="1261" actId="20577"/>
          <ac:spMkLst>
            <pc:docMk/>
            <pc:sldMk cId="3853256528" sldId="330"/>
            <ac:spMk id="2" creationId="{5CD83870-1FC4-9C65-6416-9BAD461D6DAD}"/>
          </ac:spMkLst>
        </pc:spChg>
        <pc:spChg chg="mod">
          <ac:chgData name="Kendra Flores-Carter" userId="6bcc4f9f-7e3a-405b-893b-2ac4cdadad7e" providerId="ADAL" clId="{15A3EBF6-2C4E-454A-BA66-C2CC4C8A711C}" dt="2022-09-26T02:21:58.366" v="1331" actId="20577"/>
          <ac:spMkLst>
            <pc:docMk/>
            <pc:sldMk cId="3853256528" sldId="330"/>
            <ac:spMk id="3" creationId="{231CFFED-AE22-EA16-0881-E0E0E869200A}"/>
          </ac:spMkLst>
        </pc:spChg>
      </pc:sldChg>
      <pc:sldChg chg="modSp add del mod">
        <pc:chgData name="Kendra Flores-Carter" userId="6bcc4f9f-7e3a-405b-893b-2ac4cdadad7e" providerId="ADAL" clId="{15A3EBF6-2C4E-454A-BA66-C2CC4C8A711C}" dt="2022-09-26T02:24:02.365" v="1348" actId="2696"/>
        <pc:sldMkLst>
          <pc:docMk/>
          <pc:sldMk cId="373884532" sldId="331"/>
        </pc:sldMkLst>
        <pc:spChg chg="mod">
          <ac:chgData name="Kendra Flores-Carter" userId="6bcc4f9f-7e3a-405b-893b-2ac4cdadad7e" providerId="ADAL" clId="{15A3EBF6-2C4E-454A-BA66-C2CC4C8A711C}" dt="2022-09-26T01:07:15.483" v="1075" actId="20577"/>
          <ac:spMkLst>
            <pc:docMk/>
            <pc:sldMk cId="373884532" sldId="331"/>
            <ac:spMk id="2" creationId="{5CD83870-1FC4-9C65-6416-9BAD461D6DAD}"/>
          </ac:spMkLst>
        </pc:spChg>
        <pc:spChg chg="mod">
          <ac:chgData name="Kendra Flores-Carter" userId="6bcc4f9f-7e3a-405b-893b-2ac4cdadad7e" providerId="ADAL" clId="{15A3EBF6-2C4E-454A-BA66-C2CC4C8A711C}" dt="2022-09-26T01:06:04.198" v="1052" actId="20577"/>
          <ac:spMkLst>
            <pc:docMk/>
            <pc:sldMk cId="373884532" sldId="331"/>
            <ac:spMk id="3" creationId="{231CFFED-AE22-EA16-0881-E0E0E869200A}"/>
          </ac:spMkLst>
        </pc:spChg>
      </pc:sldChg>
      <pc:sldChg chg="modSp mod">
        <pc:chgData name="Kendra Flores-Carter" userId="6bcc4f9f-7e3a-405b-893b-2ac4cdadad7e" providerId="ADAL" clId="{15A3EBF6-2C4E-454A-BA66-C2CC4C8A711C}" dt="2022-09-26T02:41:02.410" v="1741" actId="20577"/>
        <pc:sldMkLst>
          <pc:docMk/>
          <pc:sldMk cId="1095863236" sldId="331"/>
        </pc:sldMkLst>
        <pc:spChg chg="mod">
          <ac:chgData name="Kendra Flores-Carter" userId="6bcc4f9f-7e3a-405b-893b-2ac4cdadad7e" providerId="ADAL" clId="{15A3EBF6-2C4E-454A-BA66-C2CC4C8A711C}" dt="2022-09-26T02:41:02.410" v="1741" actId="20577"/>
          <ac:spMkLst>
            <pc:docMk/>
            <pc:sldMk cId="1095863236" sldId="331"/>
            <ac:spMk id="3" creationId="{231CFFED-AE22-EA16-0881-E0E0E869200A}"/>
          </ac:spMkLst>
        </pc:spChg>
      </pc:sldChg>
      <pc:sldChg chg="new del">
        <pc:chgData name="Kendra Flores-Carter" userId="6bcc4f9f-7e3a-405b-893b-2ac4cdadad7e" providerId="ADAL" clId="{15A3EBF6-2C4E-454A-BA66-C2CC4C8A711C}" dt="2022-09-26T02:54:07.424" v="2038" actId="47"/>
        <pc:sldMkLst>
          <pc:docMk/>
          <pc:sldMk cId="1298596289" sldId="33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35ed75ccf_0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35ed75ccf_0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540425" y="1991825"/>
            <a:ext cx="40632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2457500" y="1583350"/>
            <a:ext cx="42291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2457500" y="2840054"/>
            <a:ext cx="42291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body" idx="1"/>
          </p:nvPr>
        </p:nvSpPr>
        <p:spPr>
          <a:xfrm>
            <a:off x="3135950" y="922850"/>
            <a:ext cx="2872200" cy="3588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SzPts val="2400"/>
              <a:buChar char="&gt;"/>
              <a:defRPr/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8pPr>
            <a:lvl9pPr marL="4114800" lvl="8" indent="-381000" algn="ctr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sldNum" idx="12"/>
          </p:nvPr>
        </p:nvSpPr>
        <p:spPr>
          <a:xfrm>
            <a:off x="4297650" y="4726525"/>
            <a:ext cx="548700" cy="416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/>
          <p:nvPr/>
        </p:nvSpPr>
        <p:spPr>
          <a:xfrm rot="254369">
            <a:off x="3871013" y="1231044"/>
            <a:ext cx="1406078" cy="118636"/>
          </a:xfrm>
          <a:custGeom>
            <a:avLst/>
            <a:gdLst/>
            <a:ahLst/>
            <a:cxnLst/>
            <a:rect l="l" t="t" r="r" b="b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1628275" y="810800"/>
            <a:ext cx="5887500" cy="445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1628275" y="1428825"/>
            <a:ext cx="5887500" cy="290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&gt;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_AND_BODY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>
            <a:spLocks noGrp="1"/>
          </p:cNvSpPr>
          <p:nvPr>
            <p:ph type="title"/>
          </p:nvPr>
        </p:nvSpPr>
        <p:spPr>
          <a:xfrm>
            <a:off x="1876225" y="1420400"/>
            <a:ext cx="2345100" cy="312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body" idx="1"/>
          </p:nvPr>
        </p:nvSpPr>
        <p:spPr>
          <a:xfrm>
            <a:off x="1876225" y="1853502"/>
            <a:ext cx="2345100" cy="2038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&gt;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/>
          <p:nvPr/>
        </p:nvSpPr>
        <p:spPr>
          <a:xfrm rot="254369">
            <a:off x="3871013" y="1231044"/>
            <a:ext cx="1406078" cy="118636"/>
          </a:xfrm>
          <a:custGeom>
            <a:avLst/>
            <a:gdLst/>
            <a:ahLst/>
            <a:cxnLst/>
            <a:rect l="l" t="t" r="r" b="b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1628275" y="810800"/>
            <a:ext cx="5887500" cy="445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body" idx="1"/>
          </p:nvPr>
        </p:nvSpPr>
        <p:spPr>
          <a:xfrm>
            <a:off x="1628275" y="1428825"/>
            <a:ext cx="1786500" cy="29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&gt;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body" idx="2"/>
          </p:nvPr>
        </p:nvSpPr>
        <p:spPr>
          <a:xfrm>
            <a:off x="3646725" y="1428825"/>
            <a:ext cx="1786500" cy="29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&gt;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body" idx="3"/>
          </p:nvPr>
        </p:nvSpPr>
        <p:spPr>
          <a:xfrm>
            <a:off x="5665175" y="1428825"/>
            <a:ext cx="1786500" cy="29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&gt;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 rot="254369">
            <a:off x="3871013" y="1231044"/>
            <a:ext cx="1406078" cy="118636"/>
          </a:xfrm>
          <a:custGeom>
            <a:avLst/>
            <a:gdLst/>
            <a:ahLst/>
            <a:cxnLst/>
            <a:rect l="l" t="t" r="r" b="b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1628275" y="810800"/>
            <a:ext cx="5887500" cy="445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adget - Tablet">
  <p:cSld name="BLANK_1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body" idx="1"/>
          </p:nvPr>
        </p:nvSpPr>
        <p:spPr>
          <a:xfrm>
            <a:off x="1752950" y="1475875"/>
            <a:ext cx="1281900" cy="134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600"/>
              </a:spcBef>
              <a:spcAft>
                <a:spcPts val="0"/>
              </a:spcAft>
              <a:buSzPts val="1200"/>
              <a:buChar char="&gt;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628275" y="810800"/>
            <a:ext cx="5887500" cy="4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628275" y="1428825"/>
            <a:ext cx="5887500" cy="29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&gt;"/>
              <a:defRPr sz="24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-"/>
              <a:defRPr sz="24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-"/>
              <a:defRPr sz="24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-"/>
              <a:defRPr sz="24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-"/>
              <a:defRPr sz="24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-"/>
              <a:defRPr sz="24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-"/>
              <a:defRPr sz="24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-"/>
              <a:defRPr sz="24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-"/>
              <a:defRPr sz="24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buNone/>
              <a:defRPr sz="13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>
              <a:buNone/>
              <a:defRPr sz="13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>
              <a:buNone/>
              <a:defRPr sz="13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>
              <a:buNone/>
              <a:defRPr sz="13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>
              <a:buNone/>
              <a:defRPr sz="13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>
              <a:buNone/>
              <a:defRPr sz="13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>
              <a:buNone/>
              <a:defRPr sz="13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>
              <a:buNone/>
              <a:defRPr sz="13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>
              <a:buNone/>
              <a:defRPr sz="13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4" r:id="rId6"/>
    <p:sldLayoutId id="2147483655" r:id="rId7"/>
    <p:sldLayoutId id="2147483657" r:id="rId8"/>
    <p:sldLayoutId id="2147483660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PUHop5i8-f4?feature=oembed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>
            <a:spLocks noGrp="1"/>
          </p:cNvSpPr>
          <p:nvPr>
            <p:ph type="ctrTitle"/>
          </p:nvPr>
        </p:nvSpPr>
        <p:spPr>
          <a:xfrm>
            <a:off x="2540400" y="1681859"/>
            <a:ext cx="40632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sz="3200" dirty="0"/>
            </a:br>
            <a:br>
              <a:rPr lang="en" sz="3200" dirty="0"/>
            </a:br>
            <a:r>
              <a:rPr lang="en" sz="3200" dirty="0"/>
              <a:t>Cultural Humility Training  for Healtcare Providers</a:t>
            </a:r>
            <a:br>
              <a:rPr lang="en" dirty="0"/>
            </a:br>
            <a:r>
              <a:rPr lang="en" sz="3200" dirty="0">
                <a:solidFill>
                  <a:srgbClr val="FF0000"/>
                </a:solidFill>
              </a:rPr>
              <a:t>Dr. Kendra  Flores-Carter</a:t>
            </a:r>
            <a:endParaRPr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827978F-A4CA-FCE8-A99B-1639B2ABC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296D66-ECA2-7CBB-6992-5566CCD25A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" indent="0" algn="ctr">
              <a:buNone/>
            </a:pPr>
            <a:endParaRPr lang="en-US" dirty="0"/>
          </a:p>
          <a:p>
            <a:pPr marL="76200" indent="0" algn="ctr">
              <a:buNone/>
            </a:pPr>
            <a:r>
              <a:rPr lang="en-US" dirty="0"/>
              <a:t>View the first 30 seconds of this video? </a:t>
            </a:r>
          </a:p>
          <a:p>
            <a:pPr marL="76200" indent="0" algn="ctr">
              <a:buNone/>
            </a:pPr>
            <a:endParaRPr lang="en-US" dirty="0"/>
          </a:p>
          <a:p>
            <a:pPr marL="76200" indent="0" algn="ctr">
              <a:buNone/>
            </a:pPr>
            <a:r>
              <a:rPr lang="en-US" dirty="0"/>
              <a:t>What do you believe will happen next?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35FD15-00C3-2729-75B0-0578EABBB86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90022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C391F3-DFDC-4C29-949B-DA0E021C932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defTabSz="685800">
              <a:buClrTx/>
              <a:defRPr/>
            </a:pPr>
            <a:fld id="{00000000-1234-1234-1234-123412341234}" type="slidenum">
              <a:rPr lang="en" sz="135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11</a:t>
            </a:fld>
            <a:endParaRPr lang="en" sz="135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D3F782-EBD5-47B5-B909-E25A324F583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666255"/>
            <a:ext cx="1960536" cy="2026130"/>
          </a:xfrm>
          <a:solidFill>
            <a:schemeClr val="bg1"/>
          </a:solidFill>
        </p:spPr>
        <p:txBody>
          <a:bodyPr/>
          <a:lstStyle/>
          <a:p>
            <a:pPr algn="ctr"/>
            <a:br>
              <a:rPr lang="en-US" sz="2700" dirty="0"/>
            </a:br>
            <a:br>
              <a:rPr lang="en-US" sz="2700" dirty="0"/>
            </a:br>
            <a:br>
              <a:rPr lang="en-US" sz="2700" dirty="0"/>
            </a:br>
            <a:br>
              <a:rPr lang="en-US" sz="2700" dirty="0"/>
            </a:br>
            <a:br>
              <a:rPr lang="en-US" sz="2700" dirty="0"/>
            </a:br>
            <a:br>
              <a:rPr lang="en-US" sz="2700" dirty="0"/>
            </a:br>
            <a:br>
              <a:rPr lang="en-US" sz="2700" dirty="0"/>
            </a:br>
            <a:br>
              <a:rPr lang="en-US" sz="2700" dirty="0"/>
            </a:br>
            <a:br>
              <a:rPr lang="en-US" sz="2700" dirty="0"/>
            </a:br>
            <a:br>
              <a:rPr lang="en-US" sz="2700" dirty="0"/>
            </a:br>
            <a:br>
              <a:rPr lang="en-US" sz="2700" dirty="0"/>
            </a:br>
            <a:r>
              <a:rPr lang="en-US" sz="2700" dirty="0"/>
              <a:t>Take notes of your thoughts</a:t>
            </a:r>
            <a:br>
              <a:rPr lang="en-US" sz="2700" dirty="0"/>
            </a:br>
            <a:br>
              <a:rPr lang="en-US" sz="2700" dirty="0"/>
            </a:br>
            <a:endParaRPr lang="en-US" sz="2700" dirty="0"/>
          </a:p>
        </p:txBody>
      </p:sp>
      <p:pic>
        <p:nvPicPr>
          <p:cNvPr id="5" name="Online Media 4" title="Procter &amp; Gamble | Widen the Screen">
            <a:hlinkClick r:id="" action="ppaction://media"/>
            <a:extLst>
              <a:ext uri="{FF2B5EF4-FFF2-40B4-BE49-F238E27FC236}">
                <a16:creationId xmlns:a16="http://schemas.microsoft.com/office/drawing/2014/main" id="{E1021D18-D088-4E9F-9AB5-B61F6D42D75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60536" y="0"/>
            <a:ext cx="7183464" cy="469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311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DD63984-4C92-4728-61B7-1A6F0C8B6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Assumptions/Implicit Bias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262441-2F15-A148-C5E8-0633A17B4F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kern="0" dirty="0">
                <a:sym typeface="Inria Serif Light"/>
              </a:rPr>
              <a:t>Making assumptions and having bias is our default</a:t>
            </a:r>
          </a:p>
          <a:p>
            <a:endParaRPr lang="en-US" sz="2000" kern="0" dirty="0">
              <a:sym typeface="Inria Serif Light"/>
            </a:endParaRPr>
          </a:p>
          <a:p>
            <a:r>
              <a:rPr lang="en-US" sz="2000" kern="0" dirty="0">
                <a:sym typeface="Inria Serif Light"/>
              </a:rPr>
              <a:t>Take a positionality that everyone deserves an opportunity to show you who they really are..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We must intentionally widen our state of mind to expand beyond what we already know or what we think we know about people those from Races different from ours.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2946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4CC97-E4F0-6BD2-C1E9-5E4B5FC7C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Assumptions/Implicit Bias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2DE6DC-4736-B424-04E7-5FE45EC0DD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8275" y="1428825"/>
            <a:ext cx="5887500" cy="3135426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Decide that even if we know some of the things are true, we have permission to change things up to take our teaching into a different direction.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Make it a learning experience for yourself and for your patient. Be honest.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Assume everyone wants to be valued for what they bring to the table beyond Race and Gender.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72F4FC-8512-1882-A166-0456ECD1C66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01065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8"/>
          <p:cNvSpPr txBox="1">
            <a:spLocks noGrp="1"/>
          </p:cNvSpPr>
          <p:nvPr>
            <p:ph type="ctrTitle" idx="4294967295"/>
          </p:nvPr>
        </p:nvSpPr>
        <p:spPr>
          <a:xfrm>
            <a:off x="1918700" y="1485548"/>
            <a:ext cx="5306700" cy="683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solidFill>
                  <a:schemeClr val="accent6"/>
                </a:solidFill>
              </a:rPr>
              <a:t>Cultural Humility starts at Hello!</a:t>
            </a:r>
            <a:endParaRPr sz="6000" dirty="0">
              <a:solidFill>
                <a:schemeClr val="accent6"/>
              </a:solidFill>
            </a:endParaRPr>
          </a:p>
        </p:txBody>
      </p:sp>
      <p:sp>
        <p:nvSpPr>
          <p:cNvPr id="78" name="Google Shape;78;p18"/>
          <p:cNvSpPr txBox="1">
            <a:spLocks noGrp="1"/>
          </p:cNvSpPr>
          <p:nvPr>
            <p:ph type="subTitle" idx="4294967295"/>
          </p:nvPr>
        </p:nvSpPr>
        <p:spPr>
          <a:xfrm>
            <a:off x="1918700" y="2192769"/>
            <a:ext cx="5306700" cy="1857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chemeClr val="lt1"/>
                </a:solidFill>
              </a:rPr>
              <a:t>I am Dr. Flores-Carter</a:t>
            </a:r>
            <a:endParaRPr sz="3600" b="1" dirty="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lt1"/>
                </a:solidFill>
              </a:rPr>
              <a:t>I am here because I truly want to help you with the resources you need. I am committed to help you heal and get well. Please tell me a little bit about yourself and how I can help you?  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79" name="Google Shape;79;p18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9"/>
          <p:cNvSpPr txBox="1">
            <a:spLocks noGrp="1"/>
          </p:cNvSpPr>
          <p:nvPr>
            <p:ph type="ctrTitle"/>
          </p:nvPr>
        </p:nvSpPr>
        <p:spPr>
          <a:xfrm>
            <a:off x="2457500" y="1583350"/>
            <a:ext cx="42291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Rule #1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Healthcare Providers</a:t>
            </a:r>
            <a:endParaRPr dirty="0"/>
          </a:p>
        </p:txBody>
      </p:sp>
      <p:sp>
        <p:nvSpPr>
          <p:cNvPr id="85" name="Google Shape;85;p19"/>
          <p:cNvSpPr txBox="1">
            <a:spLocks noGrp="1"/>
          </p:cNvSpPr>
          <p:nvPr>
            <p:ph type="subTitle" idx="1"/>
          </p:nvPr>
        </p:nvSpPr>
        <p:spPr>
          <a:xfrm>
            <a:off x="2457500" y="2840054"/>
            <a:ext cx="42291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F0000"/>
                </a:solidFill>
              </a:rPr>
              <a:t>Use self-awareness as a method of preventing unknown microaggressions from occurring while providing services to patients.</a:t>
            </a:r>
            <a:endParaRPr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body" idx="1"/>
          </p:nvPr>
        </p:nvSpPr>
        <p:spPr>
          <a:xfrm>
            <a:off x="3135950" y="922850"/>
            <a:ext cx="2872200" cy="3588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dirty="0"/>
              <a:t>The primary mission of social work is to “enhance human well-being and help meet basic needs of all people, with particular attention to the needs and empowerment of people who are vulnerable, oppressed, and living in poverty” (NASW, 2015).</a:t>
            </a:r>
          </a:p>
          <a:p>
            <a:pPr marL="342900" indent="-342900"/>
            <a:r>
              <a:rPr lang="en-US" sz="2000" dirty="0">
                <a:highlight>
                  <a:srgbClr val="FFFF00"/>
                </a:highlight>
              </a:rPr>
              <a:t>Could apply to all including Healthcare providers</a:t>
            </a:r>
            <a:endParaRPr sz="2000" dirty="0">
              <a:highlight>
                <a:srgbClr val="FFFF00"/>
              </a:highlight>
            </a:endParaRPr>
          </a:p>
        </p:txBody>
      </p:sp>
      <p:sp>
        <p:nvSpPr>
          <p:cNvPr id="91" name="Google Shape;91;p20"/>
          <p:cNvSpPr txBox="1">
            <a:spLocks noGrp="1"/>
          </p:cNvSpPr>
          <p:nvPr>
            <p:ph type="sldNum" idx="12"/>
          </p:nvPr>
        </p:nvSpPr>
        <p:spPr>
          <a:xfrm>
            <a:off x="4297650" y="4726525"/>
            <a:ext cx="548700" cy="416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F3DD7-A543-E4BF-DC71-57BDEE007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8250" y="664300"/>
            <a:ext cx="5887500" cy="445500"/>
          </a:xfrm>
        </p:spPr>
        <p:txBody>
          <a:bodyPr/>
          <a:lstStyle/>
          <a:p>
            <a:r>
              <a:rPr lang="en-US" dirty="0"/>
              <a:t>Cultural Competence Vs Cultural Humility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8634F2-816C-8BC9-1510-C63B4F3AD7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8250" y="1253419"/>
            <a:ext cx="5887500" cy="2908800"/>
          </a:xfrm>
        </p:spPr>
        <p:txBody>
          <a:bodyPr/>
          <a:lstStyle/>
          <a:p>
            <a:pPr marL="114297" indent="-457189">
              <a:spcBef>
                <a:spcPts val="0"/>
              </a:spcBef>
              <a:spcAft>
                <a:spcPts val="451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CC: An interpersonal stance that is other-</a:t>
            </a:r>
          </a:p>
          <a:p>
            <a:pPr marL="0" indent="0">
              <a:spcBef>
                <a:spcPts val="0"/>
              </a:spcBef>
              <a:spcAft>
                <a:spcPts val="451"/>
              </a:spcAft>
              <a:buNone/>
            </a:pPr>
            <a:r>
              <a:rPr lang="en-US" dirty="0"/>
              <a:t>       </a:t>
            </a:r>
            <a:r>
              <a:rPr lang="en-US" sz="2400" dirty="0"/>
              <a:t>oriented rather than self-focused</a:t>
            </a:r>
          </a:p>
          <a:p>
            <a:pPr indent="-457189">
              <a:spcBef>
                <a:spcPts val="0"/>
              </a:spcBef>
              <a:spcAft>
                <a:spcPts val="451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114297" indent="-457189">
              <a:spcBef>
                <a:spcPts val="0"/>
              </a:spcBef>
              <a:spcAft>
                <a:spcPts val="451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CH: Characterized by respect and lack of </a:t>
            </a:r>
          </a:p>
          <a:p>
            <a:pPr marL="0" indent="0">
              <a:spcBef>
                <a:spcPts val="0"/>
              </a:spcBef>
              <a:spcAft>
                <a:spcPts val="451"/>
              </a:spcAft>
              <a:buNone/>
            </a:pPr>
            <a:r>
              <a:rPr lang="en-US" dirty="0"/>
              <a:t>       </a:t>
            </a:r>
            <a:r>
              <a:rPr lang="en-US" sz="2400" dirty="0"/>
              <a:t>superiority toward an individual’s </a:t>
            </a:r>
          </a:p>
          <a:p>
            <a:pPr marL="0" indent="0">
              <a:spcBef>
                <a:spcPts val="0"/>
              </a:spcBef>
              <a:spcAft>
                <a:spcPts val="451"/>
              </a:spcAft>
              <a:buNone/>
            </a:pPr>
            <a:r>
              <a:rPr lang="en-US" sz="2400" dirty="0"/>
              <a:t>      cultural background and life experience</a:t>
            </a:r>
          </a:p>
          <a:p>
            <a:pPr marL="0" indent="0">
              <a:spcBef>
                <a:spcPts val="0"/>
              </a:spcBef>
              <a:spcAft>
                <a:spcPts val="451"/>
              </a:spcAft>
              <a:buNone/>
            </a:pPr>
            <a:endParaRPr lang="en-US" sz="2400" dirty="0"/>
          </a:p>
          <a:p>
            <a:pPr marL="0" indent="0">
              <a:spcBef>
                <a:spcPts val="0"/>
              </a:spcBef>
              <a:spcAft>
                <a:spcPts val="451"/>
              </a:spcAft>
              <a:buNone/>
            </a:pP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Hook, J.N, Davis, D.E., Owen, J., Worthington, E.L., </a:t>
            </a:r>
            <a:r>
              <a:rPr lang="en-US" sz="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Utsey</a:t>
            </a: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S.O. (2013) Cultural Humility: Measuring Openness to Culturally Diverse Clients. Journal of Counseling Psychology. 60 (3)</a:t>
            </a:r>
            <a:endParaRPr lang="en-US" sz="8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AF09F1-44FD-D1C2-B976-2507A91D595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615033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F3DD7-A543-E4BF-DC71-57BDEE007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8250" y="664300"/>
            <a:ext cx="5887500" cy="445500"/>
          </a:xfrm>
        </p:spPr>
        <p:txBody>
          <a:bodyPr/>
          <a:lstStyle/>
          <a:p>
            <a:r>
              <a:rPr lang="en-US" dirty="0"/>
              <a:t>Cultural Competence Vs Cultural Humility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8634F2-816C-8BC9-1510-C63B4F3AD7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8250" y="1253419"/>
            <a:ext cx="5887500" cy="29088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Cultural competency suggests that there is an end to learning</a:t>
            </a:r>
          </a:p>
          <a:p>
            <a:pPr indent="-457189"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Cultural humility suggests a learning process that continues</a:t>
            </a:r>
          </a:p>
          <a:p>
            <a:pPr marL="0" indent="0">
              <a:buNone/>
            </a:pPr>
            <a:endParaRPr lang="en-US" sz="2800" dirty="0"/>
          </a:p>
          <a:p>
            <a:pPr marL="0" indent="0" algn="r">
              <a:buNone/>
            </a:pPr>
            <a:r>
              <a:rPr lang="en-US" sz="800" dirty="0"/>
              <a:t>(American Psychological Association. (2003). Guidelines for multicultural education, training, research, practice, and organizational change for psychologists. American Psychologist, 58, 377– 402. doi:10.1037/0003- 066X.58.5.377)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AF09F1-44FD-D1C2-B976-2507A91D595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775181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43BA-29A6-C51D-EA62-5A6792216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Cultural Humility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D9BF37-22F3-2259-D756-492F128E3A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Cultural humility incorporates a </a:t>
            </a:r>
            <a:r>
              <a:rPr lang="en-US" sz="2400" u="sng" dirty="0"/>
              <a:t>lifelong</a:t>
            </a:r>
            <a:r>
              <a:rPr lang="en-US" sz="2400" dirty="0"/>
              <a:t> commitment: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to self-evaluation and self-critique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to redressing the power imbalances in the patient-physician/healthcare provider dynamic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to developing mutually beneficial and non-paternalistic clinical and advocacy partnerships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9D752F-9BCC-D436-1474-010A644BE3C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62450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677948B-2C64-7E11-8955-24EC53D6E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Objectives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158532-2F01-B3B0-3FEE-3C2754B5EB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Learn about implicit bias and assumptions</a:t>
            </a:r>
          </a:p>
          <a:p>
            <a:r>
              <a:rPr lang="en-US" dirty="0"/>
              <a:t>Learn the meaning of cultural humility </a:t>
            </a:r>
          </a:p>
          <a:p>
            <a:r>
              <a:rPr lang="en-US" dirty="0"/>
              <a:t>Gain some tools to work with diverse and marginalized populations. </a:t>
            </a:r>
          </a:p>
          <a:p>
            <a:r>
              <a:rPr lang="en-US" dirty="0"/>
              <a:t>Apply basic culturally responsive approaches when working with diverse populations. </a:t>
            </a:r>
          </a:p>
        </p:txBody>
      </p:sp>
    </p:spTree>
    <p:extLst>
      <p:ext uri="{BB962C8B-B14F-4D97-AF65-F5344CB8AC3E}">
        <p14:creationId xmlns:p14="http://schemas.microsoft.com/office/powerpoint/2010/main" val="16530465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83870-1FC4-9C65-6416-9BAD461D6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Cultural Humility in Healthcare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1CFFED-AE22-EA16-0881-E0E0E86920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Break the habit of complicity in your work with patients</a:t>
            </a:r>
          </a:p>
          <a:p>
            <a:pPr lvl="1"/>
            <a:r>
              <a:rPr lang="en-US" dirty="0"/>
              <a:t>We tend to have the same way of working and dealing with everyone despite the diverse demographics of patients we serve. </a:t>
            </a:r>
          </a:p>
          <a:p>
            <a:pPr lvl="1"/>
            <a:r>
              <a:rPr lang="en-US" dirty="0"/>
              <a:t>We learn differently based on our backgrounds, Race, and culture so it helps when providers acknowledges this fact. 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0767EC-2B70-58A4-F165-8A43CC05E3E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111459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83870-1FC4-9C65-6416-9BAD461D6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Cultural Humility in Healthcare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1CFFED-AE22-EA16-0881-E0E0E86920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 our best to not start from a place of stereotypical expectation. </a:t>
            </a:r>
          </a:p>
          <a:p>
            <a:pPr lvl="1"/>
            <a:r>
              <a:rPr lang="en-US" dirty="0"/>
              <a:t>Become conscious of biases about patients that are of a different Race than yours. </a:t>
            </a:r>
          </a:p>
          <a:p>
            <a:r>
              <a:rPr lang="en-US" dirty="0"/>
              <a:t>Don’t exist in a state of expectancy: Base nothing on stereotypes rather get to know patients. </a:t>
            </a:r>
          </a:p>
          <a:p>
            <a:pPr marL="5334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0767EC-2B70-58A4-F165-8A43CC05E3E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958632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5"/>
          <p:cNvSpPr txBox="1">
            <a:spLocks noGrp="1"/>
          </p:cNvSpPr>
          <p:nvPr>
            <p:ph type="body" idx="1"/>
          </p:nvPr>
        </p:nvSpPr>
        <p:spPr>
          <a:xfrm>
            <a:off x="1652068" y="1002717"/>
            <a:ext cx="2694648" cy="345036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285750" indent="-285750"/>
            <a:r>
              <a:rPr lang="en-US" sz="1400" dirty="0"/>
              <a:t>many have begun to switch the focus to cultural humility, as being a more appropriate term for what is needed to truly work with a diverse population. </a:t>
            </a:r>
          </a:p>
          <a:p>
            <a:pPr marL="285750" indent="-285750"/>
            <a:r>
              <a:rPr lang="en-US" sz="1400" dirty="0"/>
              <a:t>competency implies that a clinician can completely understand the lived experience of someone’s culture. </a:t>
            </a:r>
          </a:p>
          <a:p>
            <a:pPr marL="285750" indent="-285750"/>
            <a:r>
              <a:rPr lang="en-US" sz="1400" dirty="0"/>
              <a:t>While we can have some knowledge and understanding, one can never fully understand something that is ever changing and different for everyone within a culture.</a:t>
            </a:r>
            <a:endParaRPr sz="1400" dirty="0"/>
          </a:p>
        </p:txBody>
      </p:sp>
      <p:sp>
        <p:nvSpPr>
          <p:cNvPr id="133" name="Google Shape;133;p25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pic>
        <p:nvPicPr>
          <p:cNvPr id="134" name="Google Shape;13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60626">
            <a:off x="5597672" y="1312636"/>
            <a:ext cx="1895656" cy="196350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7FF0044-64EA-49BA-88EB-12FB858EA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0833" y="690417"/>
            <a:ext cx="2595883" cy="312300"/>
          </a:xfrm>
        </p:spPr>
        <p:txBody>
          <a:bodyPr/>
          <a:lstStyle/>
          <a:p>
            <a:r>
              <a:rPr lang="en-US" dirty="0"/>
              <a:t>Cultural Competence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3"/>
          <p:cNvSpPr txBox="1">
            <a:spLocks noGrp="1"/>
          </p:cNvSpPr>
          <p:nvPr>
            <p:ph type="title"/>
          </p:nvPr>
        </p:nvSpPr>
        <p:spPr>
          <a:xfrm>
            <a:off x="1628275" y="810800"/>
            <a:ext cx="5887500" cy="445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Cultural Humility</a:t>
            </a:r>
            <a:endParaRPr dirty="0"/>
          </a:p>
        </p:txBody>
      </p:sp>
      <p:sp>
        <p:nvSpPr>
          <p:cNvPr id="219" name="Google Shape;219;p33"/>
          <p:cNvSpPr txBox="1">
            <a:spLocks noGrp="1"/>
          </p:cNvSpPr>
          <p:nvPr>
            <p:ph type="body" idx="1"/>
          </p:nvPr>
        </p:nvSpPr>
        <p:spPr>
          <a:xfrm>
            <a:off x="1628275" y="1256300"/>
            <a:ext cx="1786500" cy="319275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b="1" dirty="0"/>
              <a:t>Cultural humility is defined as having an interpersonal perspective that is “other oriented rather than self-focused,” being respectful and demonstrating a lack of superiority toward an individual’s cultural experiences (Franco &amp; McElroy-</a:t>
            </a:r>
            <a:r>
              <a:rPr lang="en-US" b="1" dirty="0" err="1"/>
              <a:t>Heltzel</a:t>
            </a:r>
            <a:r>
              <a:rPr lang="en-US" b="1" dirty="0"/>
              <a:t>, 2019, p. 270). </a:t>
            </a:r>
            <a:endParaRPr b="1" dirty="0"/>
          </a:p>
        </p:txBody>
      </p:sp>
      <p:sp>
        <p:nvSpPr>
          <p:cNvPr id="220" name="Google Shape;220;p33"/>
          <p:cNvSpPr txBox="1">
            <a:spLocks noGrp="1"/>
          </p:cNvSpPr>
          <p:nvPr>
            <p:ph type="body" idx="2"/>
          </p:nvPr>
        </p:nvSpPr>
        <p:spPr>
          <a:xfrm>
            <a:off x="3646725" y="1428825"/>
            <a:ext cx="1786500" cy="124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b="1" dirty="0"/>
              <a:t>Having cultural humility assists healthcare providers in being able to provide culturally relevant services.</a:t>
            </a:r>
            <a:endParaRPr sz="1200" b="1" dirty="0"/>
          </a:p>
        </p:txBody>
      </p:sp>
      <p:sp>
        <p:nvSpPr>
          <p:cNvPr id="221" name="Google Shape;221;p33"/>
          <p:cNvSpPr txBox="1">
            <a:spLocks noGrp="1"/>
          </p:cNvSpPr>
          <p:nvPr>
            <p:ph type="body" idx="3"/>
          </p:nvPr>
        </p:nvSpPr>
        <p:spPr>
          <a:xfrm>
            <a:off x="5665175" y="1371952"/>
            <a:ext cx="1786500" cy="148072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400" b="1" dirty="0"/>
              <a:t>Instead of focusing on what has been learned about a particular cultural group, the healthcare provider would ask and elicit responses from the patient about their cultural experiences. </a:t>
            </a:r>
            <a:endParaRPr sz="1400" b="1" dirty="0"/>
          </a:p>
        </p:txBody>
      </p:sp>
      <p:sp>
        <p:nvSpPr>
          <p:cNvPr id="222" name="Google Shape;222;p33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sp>
        <p:nvSpPr>
          <p:cNvPr id="224" name="Google Shape;224;p33"/>
          <p:cNvSpPr txBox="1">
            <a:spLocks noGrp="1"/>
          </p:cNvSpPr>
          <p:nvPr>
            <p:ph type="body" idx="2"/>
          </p:nvPr>
        </p:nvSpPr>
        <p:spPr>
          <a:xfrm>
            <a:off x="3585253" y="2755869"/>
            <a:ext cx="1786500" cy="142315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400" b="1" dirty="0"/>
              <a:t>A healthcare provider who exercises cultural humility during treatment creates a safe and supportive environment for their patients to explore their racial identity (Franco &amp; McElroy-</a:t>
            </a:r>
            <a:r>
              <a:rPr lang="en-US" sz="1400" b="1" dirty="0" err="1"/>
              <a:t>Heltzel</a:t>
            </a:r>
            <a:r>
              <a:rPr lang="en-US" sz="1400" b="1" dirty="0"/>
              <a:t>, 2019).</a:t>
            </a:r>
            <a:endParaRPr sz="1400" b="1" dirty="0"/>
          </a:p>
        </p:txBody>
      </p:sp>
      <p:sp>
        <p:nvSpPr>
          <p:cNvPr id="225" name="Google Shape;225;p33"/>
          <p:cNvSpPr txBox="1">
            <a:spLocks noGrp="1"/>
          </p:cNvSpPr>
          <p:nvPr>
            <p:ph type="body" idx="3"/>
          </p:nvPr>
        </p:nvSpPr>
        <p:spPr>
          <a:xfrm>
            <a:off x="5665175" y="3084700"/>
            <a:ext cx="1786500" cy="124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400" b="1" dirty="0"/>
              <a:t>Cultural humility is a way of being with a patient and not focusing on the specific knowledge or practices you have rather being sensitive and focused on patient’s needs.</a:t>
            </a:r>
            <a:endParaRPr sz="1400" b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6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  <p:sp>
        <p:nvSpPr>
          <p:cNvPr id="262" name="Google Shape;262;p36"/>
          <p:cNvSpPr txBox="1">
            <a:spLocks noGrp="1"/>
          </p:cNvSpPr>
          <p:nvPr>
            <p:ph type="body" idx="1"/>
          </p:nvPr>
        </p:nvSpPr>
        <p:spPr>
          <a:xfrm>
            <a:off x="1752950" y="1475875"/>
            <a:ext cx="1281900" cy="134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800" b="1" dirty="0">
                <a:latin typeface="Patrick Hand SC"/>
                <a:ea typeface="Patrick Hand SC"/>
                <a:cs typeface="Patrick Hand SC"/>
                <a:sym typeface="Patrick Hand SC"/>
              </a:rPr>
              <a:t>Cultural 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800" b="1" dirty="0">
                <a:latin typeface="Patrick Hand SC"/>
                <a:ea typeface="Patrick Hand SC"/>
                <a:cs typeface="Patrick Hand SC"/>
                <a:sym typeface="Patrick Hand SC"/>
              </a:rPr>
              <a:t>Humility</a:t>
            </a:r>
            <a:endParaRPr sz="2800" b="1" dirty="0">
              <a:latin typeface="Patrick Hand SC"/>
              <a:ea typeface="Patrick Hand SC"/>
              <a:cs typeface="Patrick Hand SC"/>
              <a:sym typeface="Patrick Hand SC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593D83-F056-40B2-9B1D-03031F716229}"/>
              </a:ext>
            </a:extLst>
          </p:cNvPr>
          <p:cNvSpPr txBox="1"/>
          <p:nvPr/>
        </p:nvSpPr>
        <p:spPr>
          <a:xfrm>
            <a:off x="3407868" y="991819"/>
            <a:ext cx="2278317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000000"/>
                </a:solidFill>
                <a:effectLst/>
                <a:latin typeface="SabonLTStd-Roman"/>
              </a:rPr>
              <a:t>Integrating culture itself and cultural humility requires a </a:t>
            </a:r>
            <a:r>
              <a:rPr lang="en-US" sz="1200" dirty="0">
                <a:latin typeface="SabonLTStd-Roman"/>
              </a:rPr>
              <a:t>healthcare providers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SabonLTStd-Roman"/>
              </a:rPr>
              <a:t> to begin a lifelong journey of understanding culture and practicing culture humility.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000000"/>
                </a:solidFill>
                <a:effectLst/>
                <a:latin typeface="SabonLTStd-Roman"/>
              </a:rPr>
              <a:t>To bridge this gap, one must first have an awareness of one’s own cultural beliefs, values, and customs.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SabonLTStd-Roman"/>
              </a:rPr>
              <a:t>P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SabonLTStd-Roman"/>
              </a:rPr>
              <a:t>rocess and journey of exploring and embracing other’s values, customs, beliefs, and norms from their own experience and not through the lens of oneself.</a:t>
            </a:r>
            <a:endParaRPr lang="en-US" sz="12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8"/>
          <p:cNvSpPr txBox="1">
            <a:spLocks noGrp="1"/>
          </p:cNvSpPr>
          <p:nvPr>
            <p:ph type="title"/>
          </p:nvPr>
        </p:nvSpPr>
        <p:spPr>
          <a:xfrm>
            <a:off x="1628275" y="810800"/>
            <a:ext cx="5887500" cy="445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Cultrually Responsive P</a:t>
            </a:r>
            <a:r>
              <a:rPr lang="en-US" dirty="0"/>
              <a:t>r</a:t>
            </a:r>
            <a:r>
              <a:rPr lang="en" dirty="0"/>
              <a:t>actice </a:t>
            </a:r>
            <a:endParaRPr dirty="0"/>
          </a:p>
        </p:txBody>
      </p:sp>
      <p:sp>
        <p:nvSpPr>
          <p:cNvPr id="276" name="Google Shape;276;p38"/>
          <p:cNvSpPr txBox="1">
            <a:spLocks noGrp="1"/>
          </p:cNvSpPr>
          <p:nvPr>
            <p:ph type="body" idx="1"/>
          </p:nvPr>
        </p:nvSpPr>
        <p:spPr>
          <a:xfrm>
            <a:off x="1628275" y="1428825"/>
            <a:ext cx="5887500" cy="290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342900" indent="-342900"/>
            <a:r>
              <a:rPr lang="en-US" sz="2400" dirty="0"/>
              <a:t>There is a need to look at the importance of utilizing culturally relevant tools and practices in treatment. </a:t>
            </a:r>
          </a:p>
          <a:p>
            <a:pPr marL="342900" indent="-342900"/>
            <a:r>
              <a:rPr lang="en-US" sz="2400" dirty="0"/>
              <a:t>Culturally responsive services will likely provide a greater sense of safety from the </a:t>
            </a:r>
            <a:r>
              <a:rPr lang="en-US" dirty="0"/>
              <a:t>patient</a:t>
            </a:r>
            <a:r>
              <a:rPr lang="en-US" sz="2400" dirty="0"/>
              <a:t>’s perspective, supporting the belief that culture is essential in healing.</a:t>
            </a:r>
            <a:endParaRPr sz="2400" dirty="0"/>
          </a:p>
        </p:txBody>
      </p:sp>
      <p:sp>
        <p:nvSpPr>
          <p:cNvPr id="277" name="Google Shape;277;p38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75C84-1759-4EC5-937F-654E9AF75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Culturally Responsive Practice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56336F-CCAA-4D08-B69F-A39060412A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When a healthcare provider understands the importance of utilizing culture to assist healing, they give their patient’s an opportunity to fully understand themselves, their needs, and maximize their access to treatment services. </a:t>
            </a:r>
          </a:p>
          <a:p>
            <a:endParaRPr lang="en-US" sz="1800" dirty="0"/>
          </a:p>
          <a:p>
            <a:r>
              <a:rPr lang="en-US" sz="1800" dirty="0"/>
              <a:t>It is also essential for healthcare providers to recognize that culture is fluid, and the connection to one’s culture is ever changing.</a:t>
            </a:r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59DC40-ECAC-498F-84CF-912FB52728A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093574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8742F-B592-403E-8629-C8DFF3EEF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0699" y="558935"/>
            <a:ext cx="5887500" cy="445500"/>
          </a:xfrm>
        </p:spPr>
        <p:txBody>
          <a:bodyPr/>
          <a:lstStyle/>
          <a:p>
            <a:r>
              <a:rPr lang="en-US" dirty="0"/>
              <a:t>Culturally Relevant Assessment Tools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F338D8-D95D-40F9-B534-827F780407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8250" y="1174146"/>
            <a:ext cx="5887500" cy="2908800"/>
          </a:xfrm>
        </p:spPr>
        <p:txBody>
          <a:bodyPr/>
          <a:lstStyle/>
          <a:p>
            <a:r>
              <a:rPr lang="en-US" dirty="0"/>
              <a:t>Biopsychosocial</a:t>
            </a:r>
          </a:p>
          <a:p>
            <a:pPr lvl="1"/>
            <a:r>
              <a:rPr lang="en-US" dirty="0"/>
              <a:t>Include questions about cultural background, language, traditions, etc. </a:t>
            </a:r>
          </a:p>
          <a:p>
            <a:r>
              <a:rPr lang="en-US" dirty="0"/>
              <a:t>Culturagram</a:t>
            </a:r>
          </a:p>
          <a:p>
            <a:r>
              <a:rPr lang="en-US" dirty="0"/>
              <a:t>Genogram</a:t>
            </a:r>
          </a:p>
          <a:p>
            <a:r>
              <a:rPr lang="en-US" dirty="0"/>
              <a:t>Family structure, Mental Health</a:t>
            </a:r>
          </a:p>
          <a:p>
            <a:pPr lvl="1"/>
            <a:r>
              <a:rPr lang="en-US" dirty="0"/>
              <a:t>Diversity in culture, how we view mental health, going to the Dr. Etc. </a:t>
            </a:r>
          </a:p>
          <a:p>
            <a:pPr marL="5334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9F5DAB-D10A-4ABF-B522-36948C96955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523237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A7E41E-BC03-4EAA-BAA9-88C32C885FB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28</a:t>
            </a:fld>
            <a:endParaRPr lang="en"/>
          </a:p>
        </p:txBody>
      </p:sp>
      <p:pic>
        <p:nvPicPr>
          <p:cNvPr id="1026" name="Picture 2" descr="images">
            <a:extLst>
              <a:ext uri="{FF2B5EF4-FFF2-40B4-BE49-F238E27FC236}">
                <a16:creationId xmlns:a16="http://schemas.microsoft.com/office/drawing/2014/main" id="{0096A3AE-533C-4495-8938-A80452B4B8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628650"/>
            <a:ext cx="5286375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5728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7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29</a:t>
            </a:fld>
            <a:endParaRPr/>
          </a:p>
        </p:txBody>
      </p:sp>
      <p:sp>
        <p:nvSpPr>
          <p:cNvPr id="269" name="Google Shape;269;p37"/>
          <p:cNvSpPr txBox="1">
            <a:spLocks noGrp="1"/>
          </p:cNvSpPr>
          <p:nvPr>
            <p:ph type="ctrTitle" idx="4294967295"/>
          </p:nvPr>
        </p:nvSpPr>
        <p:spPr>
          <a:xfrm>
            <a:off x="1918700" y="1485548"/>
            <a:ext cx="5306700" cy="683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accent6"/>
                </a:solidFill>
              </a:rPr>
              <a:t>Thanks!</a:t>
            </a:r>
            <a:endParaRPr sz="6000">
              <a:solidFill>
                <a:schemeClr val="accent6"/>
              </a:solidFill>
            </a:endParaRPr>
          </a:p>
        </p:txBody>
      </p:sp>
      <p:sp>
        <p:nvSpPr>
          <p:cNvPr id="270" name="Google Shape;270;p37"/>
          <p:cNvSpPr txBox="1">
            <a:spLocks noGrp="1"/>
          </p:cNvSpPr>
          <p:nvPr>
            <p:ph type="subTitle" idx="4294967295"/>
          </p:nvPr>
        </p:nvSpPr>
        <p:spPr>
          <a:xfrm>
            <a:off x="1918700" y="2192769"/>
            <a:ext cx="5306700" cy="1857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chemeClr val="lt1"/>
                </a:solidFill>
              </a:rPr>
              <a:t>Any questions?</a:t>
            </a:r>
            <a:endParaRPr sz="3600" b="1" dirty="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lt1"/>
                </a:solidFill>
              </a:rPr>
              <a:t>Email: kflores-carter@calbaptist.edu. </a:t>
            </a:r>
            <a:endParaRPr sz="3600" b="1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DBFEC-3CAE-F6D6-0DDA-AC91DA6885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Microaggressions</a:t>
            </a:r>
          </a:p>
        </p:txBody>
      </p:sp>
    </p:spTree>
    <p:extLst>
      <p:ext uri="{BB962C8B-B14F-4D97-AF65-F5344CB8AC3E}">
        <p14:creationId xmlns:p14="http://schemas.microsoft.com/office/powerpoint/2010/main" val="2190737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885A0B-C6F3-48CA-BFCD-85C41F5020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More recently, there has been a push for practitioners to be culturally competent. </a:t>
            </a:r>
          </a:p>
          <a:p>
            <a:r>
              <a:rPr lang="en-US" sz="2000" dirty="0"/>
              <a:t>The United States in known as a “melting pot,” and individuals from various ethnicities and cultural identities reside within the U.S. </a:t>
            </a:r>
          </a:p>
          <a:p>
            <a:r>
              <a:rPr lang="en-US" sz="2000" dirty="0"/>
              <a:t>Healthcare providers come into contact and provide services to individuals from various ethnic and cultural backgrounds.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03C1EC-E173-40A5-8B52-08DB00DA640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810182-4CD9-47F0-9D19-50483DEF22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1390" y="805876"/>
            <a:ext cx="6084335" cy="62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319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4D2BE-F73F-4206-A331-38E1A6DFC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8275" y="666006"/>
            <a:ext cx="5887500" cy="445500"/>
          </a:xfrm>
        </p:spPr>
        <p:txBody>
          <a:bodyPr/>
          <a:lstStyle/>
          <a:p>
            <a:r>
              <a:rPr lang="en-US" dirty="0"/>
              <a:t>Culture and Approach to Treatment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2E3E0A-DA1E-462A-8174-4ACAAA349C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56841" y="1196350"/>
            <a:ext cx="6058934" cy="3281144"/>
          </a:xfrm>
        </p:spPr>
        <p:txBody>
          <a:bodyPr/>
          <a:lstStyle/>
          <a:p>
            <a:r>
              <a:rPr lang="en-US" sz="1800" dirty="0"/>
              <a:t>It is essential that healthcare providers are mindful of microaggressions that occur to specific minority groups and how it could impact their experiences and treatment outcomes. </a:t>
            </a:r>
          </a:p>
          <a:p>
            <a:r>
              <a:rPr lang="en-US" sz="1800" dirty="0"/>
              <a:t>Culture plays a major role in the experiences of patients, specifically, minority patients. </a:t>
            </a:r>
          </a:p>
          <a:p>
            <a:pPr lvl="1"/>
            <a:r>
              <a:rPr lang="en-US" sz="1800" dirty="0"/>
              <a:t>Minority populations are more likely to directly/indirectly experience microaggressions and racism from healthcare providers</a:t>
            </a:r>
          </a:p>
          <a:p>
            <a:r>
              <a:rPr lang="en-US" sz="1800" dirty="0"/>
              <a:t>It is vital for healthcare providers to be aware of and have a basic understanding about their patient's cultural identity and the impact it has on their functioning.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FAC69E-38A0-4BF6-8FB2-8FE1F4A1073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65437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885A0B-C6F3-48CA-BFCD-85C41F5020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31390" y="1428825"/>
            <a:ext cx="6084385" cy="2908800"/>
          </a:xfrm>
        </p:spPr>
        <p:txBody>
          <a:bodyPr/>
          <a:lstStyle/>
          <a:p>
            <a:r>
              <a:rPr lang="en-US" sz="1600" dirty="0"/>
              <a:t>It is not acceptable for a healthcare provider to refuse to provide services to a client based upon their ethnic, racial, or cultural identity. </a:t>
            </a:r>
          </a:p>
          <a:p>
            <a:r>
              <a:rPr lang="en-US" sz="1600" dirty="0"/>
              <a:t>Cultural norms direct the belief system of a client, influence how they define meaning of their behavior and actions, and shape their attitudes (Ferrante, 2011). </a:t>
            </a:r>
          </a:p>
          <a:p>
            <a:r>
              <a:rPr lang="en-US" sz="1600" dirty="0"/>
              <a:t>Culture is an important part of an individual’s identity, and it often governs the way in which they view the world. </a:t>
            </a:r>
          </a:p>
          <a:p>
            <a:r>
              <a:rPr lang="en-US" sz="1600" dirty="0"/>
              <a:t>Individual’s experiences shapes their worldview</a:t>
            </a:r>
          </a:p>
          <a:p>
            <a:r>
              <a:rPr lang="en-US" sz="1600" dirty="0"/>
              <a:t>The way humans operate and deal with daily life is influenced by race, ethnicity, gender, and culture.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03C1EC-E173-40A5-8B52-08DB00DA640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810182-4CD9-47F0-9D19-50483DEF22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1390" y="805876"/>
            <a:ext cx="6084335" cy="62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485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59E2D-EB49-458F-AC78-3A6AA222B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Microaggressions and Clinical Practice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852F96-C0DE-40EA-B543-4A2C067EAD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Microaggressions are racially charged unintentional and intentional negative derogatory verbal insults and behavioral indignities that are communicated in a hostile manner toward a person or a group of individuals (Davis et al., 2016; Sue et al., 2007). </a:t>
            </a:r>
          </a:p>
          <a:p>
            <a:r>
              <a:rPr lang="en-US" sz="2000" dirty="0"/>
              <a:t>Minority groups are typically the ones who face microaggressions from a practitioner who identifies being from a different culture than their own.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5F2046-C4B9-4BE3-A7AD-895591A2826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86135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61BBC-214E-477A-A124-AB5438382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 Awareness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345086-8FDE-4BA0-A1DE-829D1B3064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Study findings notes those who engage in microaggressions against individuals are often unaware of their negative behaviors and communications when interacting with racial or ethnic minorities (Sue et al., 2007). </a:t>
            </a:r>
          </a:p>
          <a:p>
            <a:r>
              <a:rPr lang="en-US" sz="2000" dirty="0"/>
              <a:t>Self-awareness is key to the prevention of unintentional racial slights, bias, or harmful verbal exchanges between the clinical social worker and the client.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4283F3-5647-4C6F-9D63-A5351F282F0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90548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DBFEC-3CAE-F6D6-0DDA-AC91DA6885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Assumptions </a:t>
            </a:r>
            <a:br>
              <a:rPr lang="en-US" dirty="0"/>
            </a:br>
            <a:r>
              <a:rPr lang="en-US" dirty="0"/>
              <a:t>&amp;</a:t>
            </a:r>
            <a:br>
              <a:rPr lang="en-US" dirty="0"/>
            </a:br>
            <a:r>
              <a:rPr lang="en-US" dirty="0"/>
              <a:t>Implicit Bias</a:t>
            </a:r>
          </a:p>
        </p:txBody>
      </p:sp>
    </p:spTree>
    <p:extLst>
      <p:ext uri="{BB962C8B-B14F-4D97-AF65-F5344CB8AC3E}">
        <p14:creationId xmlns:p14="http://schemas.microsoft.com/office/powerpoint/2010/main" val="1693483351"/>
      </p:ext>
    </p:extLst>
  </p:cSld>
  <p:clrMapOvr>
    <a:masterClrMapping/>
  </p:clrMapOvr>
</p:sld>
</file>

<file path=ppt/theme/theme1.xml><?xml version="1.0" encoding="utf-8"?>
<a:theme xmlns:a="http://schemas.openxmlformats.org/drawingml/2006/main" name="Talbot template">
  <a:themeElements>
    <a:clrScheme name="Custom 347">
      <a:dk1>
        <a:srgbClr val="393B44"/>
      </a:dk1>
      <a:lt1>
        <a:srgbClr val="FFFFFF"/>
      </a:lt1>
      <a:dk2>
        <a:srgbClr val="98ADBE"/>
      </a:dk2>
      <a:lt2>
        <a:srgbClr val="CDD6DD"/>
      </a:lt2>
      <a:accent1>
        <a:srgbClr val="2768CF"/>
      </a:accent1>
      <a:accent2>
        <a:srgbClr val="39B5D8"/>
      </a:accent2>
      <a:accent3>
        <a:srgbClr val="F16A39"/>
      </a:accent3>
      <a:accent4>
        <a:srgbClr val="DA2323"/>
      </a:accent4>
      <a:accent5>
        <a:srgbClr val="FFE599"/>
      </a:accent5>
      <a:accent6>
        <a:srgbClr val="FFD451"/>
      </a:accent6>
      <a:hlink>
        <a:srgbClr val="0B8FB4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1138</TotalTime>
  <Words>1516</Words>
  <Application>Microsoft Office PowerPoint</Application>
  <PresentationFormat>On-screen Show (16:9)</PresentationFormat>
  <Paragraphs>136</Paragraphs>
  <Slides>29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Patrick Hand SC</vt:lpstr>
      <vt:lpstr>Arial</vt:lpstr>
      <vt:lpstr>Calibri</vt:lpstr>
      <vt:lpstr>Patrick Hand</vt:lpstr>
      <vt:lpstr>SabonLTStd-Roman</vt:lpstr>
      <vt:lpstr>Talbot template</vt:lpstr>
      <vt:lpstr>  Cultural Humility Training  for Healtcare Providers Dr. Kendra  Flores-Carter</vt:lpstr>
      <vt:lpstr>Training Objectives</vt:lpstr>
      <vt:lpstr>Microaggressions</vt:lpstr>
      <vt:lpstr>PowerPoint Presentation</vt:lpstr>
      <vt:lpstr>Culture and Approach to Treatment</vt:lpstr>
      <vt:lpstr>PowerPoint Presentation</vt:lpstr>
      <vt:lpstr>Microaggressions and Clinical Practice</vt:lpstr>
      <vt:lpstr>Self Awareness</vt:lpstr>
      <vt:lpstr>Assumptions  &amp; Implicit Bias</vt:lpstr>
      <vt:lpstr>Activity</vt:lpstr>
      <vt:lpstr>           Take notes of your thoughts  </vt:lpstr>
      <vt:lpstr>Assumptions/Implicit Bias</vt:lpstr>
      <vt:lpstr>Assumptions/Implicit Bias</vt:lpstr>
      <vt:lpstr>Cultural Humility starts at Hello!</vt:lpstr>
      <vt:lpstr>Rule #1 Healthcare Providers</vt:lpstr>
      <vt:lpstr>PowerPoint Presentation</vt:lpstr>
      <vt:lpstr>Cultural Competence Vs Cultural Humility</vt:lpstr>
      <vt:lpstr>Cultural Competence Vs Cultural Humility</vt:lpstr>
      <vt:lpstr>Cultural Humility</vt:lpstr>
      <vt:lpstr>What is Cultural Humility in Healthcare</vt:lpstr>
      <vt:lpstr>What is Cultural Humility in Healthcare</vt:lpstr>
      <vt:lpstr>Cultural Competence</vt:lpstr>
      <vt:lpstr>Cultural Humility</vt:lpstr>
      <vt:lpstr>PowerPoint Presentation</vt:lpstr>
      <vt:lpstr>Cultrually Responsive Practice </vt:lpstr>
      <vt:lpstr>Culturally Responsive Practice </vt:lpstr>
      <vt:lpstr>Culturally Relevant Assessment Tools</vt:lpstr>
      <vt:lpstr>PowerPoint Presentation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Kendra Flores-Carter</dc:creator>
  <cp:lastModifiedBy>Kendra Flores-Carter</cp:lastModifiedBy>
  <cp:revision>5</cp:revision>
  <dcterms:modified xsi:type="dcterms:W3CDTF">2022-09-26T02:58:12Z</dcterms:modified>
</cp:coreProperties>
</file>